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7" r:id="rId2"/>
  </p:sldIdLst>
  <p:sldSz cx="9144000" cy="6858000" type="screen4x3"/>
  <p:notesSz cx="7077075" cy="938371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71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66733" cy="469186"/>
          </a:xfrm>
          <a:prstGeom prst="rect">
            <a:avLst/>
          </a:prstGeom>
        </p:spPr>
        <p:txBody>
          <a:bodyPr vert="horz" lIns="94055" tIns="47028" rIns="94055" bIns="47028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08705" y="0"/>
            <a:ext cx="3066733" cy="469186"/>
          </a:xfrm>
          <a:prstGeom prst="rect">
            <a:avLst/>
          </a:prstGeom>
        </p:spPr>
        <p:txBody>
          <a:bodyPr vert="horz" lIns="94055" tIns="47028" rIns="94055" bIns="47028" rtlCol="0"/>
          <a:lstStyle>
            <a:lvl1pPr algn="r">
              <a:defRPr sz="1200"/>
            </a:lvl1pPr>
          </a:lstStyle>
          <a:p>
            <a:fld id="{A74C08F1-6FF4-4DBF-ACE9-36CC0B1B1D4F}" type="datetimeFigureOut">
              <a:rPr lang="en-US" smtClean="0"/>
              <a:pPr/>
              <a:t>11/8/2011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92213" y="703263"/>
            <a:ext cx="4692650" cy="35194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055" tIns="47028" rIns="94055" bIns="47028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7708" y="4457264"/>
            <a:ext cx="5661660" cy="4222671"/>
          </a:xfrm>
          <a:prstGeom prst="rect">
            <a:avLst/>
          </a:prstGeom>
        </p:spPr>
        <p:txBody>
          <a:bodyPr vert="horz" lIns="94055" tIns="47028" rIns="94055" bIns="47028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912899"/>
            <a:ext cx="3066733" cy="469186"/>
          </a:xfrm>
          <a:prstGeom prst="rect">
            <a:avLst/>
          </a:prstGeom>
        </p:spPr>
        <p:txBody>
          <a:bodyPr vert="horz" lIns="94055" tIns="47028" rIns="94055" bIns="47028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08705" y="8912899"/>
            <a:ext cx="3066733" cy="469186"/>
          </a:xfrm>
          <a:prstGeom prst="rect">
            <a:avLst/>
          </a:prstGeom>
        </p:spPr>
        <p:txBody>
          <a:bodyPr vert="horz" lIns="94055" tIns="47028" rIns="94055" bIns="47028" rtlCol="0" anchor="b"/>
          <a:lstStyle>
            <a:lvl1pPr algn="r">
              <a:defRPr sz="1200"/>
            </a:lvl1pPr>
          </a:lstStyle>
          <a:p>
            <a:fld id="{ECC336A4-4F09-4FDC-84CE-BF76D7BBD80A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301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43012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C214079-83C6-40C0-A621-5FF48E00F0FA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</a:t>
            </a:fld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517EAF-1D03-408D-9EBE-2CD4BD38E13B}" type="datetimeFigureOut">
              <a:rPr lang="en-US" smtClean="0"/>
              <a:pPr/>
              <a:t>11/8/2011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65C2D9-A516-4A56-BDAD-0FC7ECAF1FF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517EAF-1D03-408D-9EBE-2CD4BD38E13B}" type="datetimeFigureOut">
              <a:rPr lang="en-US" smtClean="0"/>
              <a:pPr/>
              <a:t>11/8/2011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65C2D9-A516-4A56-BDAD-0FC7ECAF1FF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517EAF-1D03-408D-9EBE-2CD4BD38E13B}" type="datetimeFigureOut">
              <a:rPr lang="en-US" smtClean="0"/>
              <a:pPr/>
              <a:t>11/8/2011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65C2D9-A516-4A56-BDAD-0FC7ECAF1FF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517EAF-1D03-408D-9EBE-2CD4BD38E13B}" type="datetimeFigureOut">
              <a:rPr lang="en-US" smtClean="0"/>
              <a:pPr/>
              <a:t>11/8/2011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65C2D9-A516-4A56-BDAD-0FC7ECAF1FF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517EAF-1D03-408D-9EBE-2CD4BD38E13B}" type="datetimeFigureOut">
              <a:rPr lang="en-US" smtClean="0"/>
              <a:pPr/>
              <a:t>11/8/2011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65C2D9-A516-4A56-BDAD-0FC7ECAF1FF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517EAF-1D03-408D-9EBE-2CD4BD38E13B}" type="datetimeFigureOut">
              <a:rPr lang="en-US" smtClean="0"/>
              <a:pPr/>
              <a:t>11/8/2011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65C2D9-A516-4A56-BDAD-0FC7ECAF1FF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517EAF-1D03-408D-9EBE-2CD4BD38E13B}" type="datetimeFigureOut">
              <a:rPr lang="en-US" smtClean="0"/>
              <a:pPr/>
              <a:t>11/8/2011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65C2D9-A516-4A56-BDAD-0FC7ECAF1FF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517EAF-1D03-408D-9EBE-2CD4BD38E13B}" type="datetimeFigureOut">
              <a:rPr lang="en-US" smtClean="0"/>
              <a:pPr/>
              <a:t>11/8/2011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65C2D9-A516-4A56-BDAD-0FC7ECAF1FF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517EAF-1D03-408D-9EBE-2CD4BD38E13B}" type="datetimeFigureOut">
              <a:rPr lang="en-US" smtClean="0"/>
              <a:pPr/>
              <a:t>11/8/2011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65C2D9-A516-4A56-BDAD-0FC7ECAF1FF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517EAF-1D03-408D-9EBE-2CD4BD38E13B}" type="datetimeFigureOut">
              <a:rPr lang="en-US" smtClean="0"/>
              <a:pPr/>
              <a:t>11/8/2011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65C2D9-A516-4A56-BDAD-0FC7ECAF1FF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517EAF-1D03-408D-9EBE-2CD4BD38E13B}" type="datetimeFigureOut">
              <a:rPr lang="en-US" smtClean="0"/>
              <a:pPr/>
              <a:t>11/8/2011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65C2D9-A516-4A56-BDAD-0FC7ECAF1FF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517EAF-1D03-408D-9EBE-2CD4BD38E13B}" type="datetimeFigureOut">
              <a:rPr lang="en-US" smtClean="0"/>
              <a:pPr/>
              <a:t>11/8/2011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5C2D9-A516-4A56-BDAD-0FC7ECAF1FF1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152400"/>
            <a:ext cx="8686800" cy="639762"/>
          </a:xfrm>
        </p:spPr>
        <p:txBody>
          <a:bodyPr>
            <a:noAutofit/>
          </a:bodyPr>
          <a:lstStyle/>
          <a:p>
            <a:pPr algn="l" eaLnBrk="1" fontAlgn="auto" hangingPunct="1">
              <a:spcAft>
                <a:spcPts val="0"/>
              </a:spcAft>
              <a:defRPr/>
            </a:pPr>
            <a:r>
              <a:rPr lang="en-US" sz="2400" dirty="0" smtClean="0"/>
              <a:t>CCHC Combination Cleaning &amp; Disinfectant Products</a:t>
            </a:r>
            <a:endParaRPr lang="en-US" sz="2400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381000" y="914400"/>
          <a:ext cx="8534400" cy="5745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6533"/>
                <a:gridCol w="2765778"/>
                <a:gridCol w="1264356"/>
                <a:gridCol w="2607733"/>
              </a:tblGrid>
              <a:tr h="849664">
                <a:tc>
                  <a:txBody>
                    <a:bodyPr/>
                    <a:lstStyle/>
                    <a:p>
                      <a:r>
                        <a:rPr lang="en-US" dirty="0" smtClean="0"/>
                        <a:t>Product</a:t>
                      </a:r>
                      <a:r>
                        <a:rPr lang="en-US" baseline="0" dirty="0" smtClean="0"/>
                        <a:t> Name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Type of Disinfectant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Contact Time Required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Examples of Use</a:t>
                      </a:r>
                      <a:endParaRPr lang="en-US" dirty="0"/>
                    </a:p>
                  </a:txBody>
                  <a:tcPr/>
                </a:tc>
              </a:tr>
              <a:tr h="1365784">
                <a:tc>
                  <a:txBody>
                    <a:bodyPr/>
                    <a:lstStyle/>
                    <a:p>
                      <a:r>
                        <a:rPr lang="en-US" sz="1700" b="1" dirty="0" err="1" smtClean="0"/>
                        <a:t>Virex</a:t>
                      </a:r>
                      <a:r>
                        <a:rPr lang="en-US" sz="1700" b="1" dirty="0" smtClean="0"/>
                        <a:t> 256 - liquid</a:t>
                      </a:r>
                      <a:endParaRPr lang="en-US" sz="1700" b="1" baseline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700" dirty="0" smtClean="0"/>
                        <a:t>660 ppm Quaternary</a:t>
                      </a:r>
                      <a:r>
                        <a:rPr lang="en-US" sz="1700" baseline="0" dirty="0" smtClean="0"/>
                        <a:t> Ammonium Compound</a:t>
                      </a:r>
                      <a:endParaRPr lang="en-US" sz="17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700" dirty="0" smtClean="0">
                          <a:solidFill>
                            <a:srgbClr val="FF0000"/>
                          </a:solidFill>
                        </a:rPr>
                        <a:t>Surface must remain wet for </a:t>
                      </a:r>
                      <a:r>
                        <a:rPr lang="en-US" sz="1700" b="1" u="sng" dirty="0" smtClean="0">
                          <a:solidFill>
                            <a:srgbClr val="FF0000"/>
                          </a:solidFill>
                        </a:rPr>
                        <a:t>10</a:t>
                      </a:r>
                      <a:r>
                        <a:rPr lang="en-US" sz="1700" b="1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en-US" sz="1700" b="1" u="sng" dirty="0" smtClean="0">
                          <a:solidFill>
                            <a:srgbClr val="FF0000"/>
                          </a:solidFill>
                        </a:rPr>
                        <a:t>minutes</a:t>
                      </a:r>
                      <a:endParaRPr lang="en-US" sz="1700" b="1" u="sng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700" dirty="0" smtClean="0"/>
                        <a:t>Floors, room surfaces, bathrooms, spills blood/body fluids</a:t>
                      </a:r>
                      <a:endParaRPr lang="en-US" sz="1700" dirty="0"/>
                    </a:p>
                  </a:txBody>
                  <a:tcPr/>
                </a:tc>
              </a:tr>
              <a:tr h="1580769">
                <a:tc>
                  <a:txBody>
                    <a:bodyPr/>
                    <a:lstStyle/>
                    <a:p>
                      <a:r>
                        <a:rPr lang="en-US" sz="1700" b="1" dirty="0" smtClean="0"/>
                        <a:t>PDI Super Sani-Wipes</a:t>
                      </a:r>
                      <a:endParaRPr lang="en-US" sz="17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700" baseline="0" dirty="0" smtClean="0"/>
                        <a:t>5000 ppm Quaternary Ammonium Chlorides and 55% alcohol</a:t>
                      </a:r>
                      <a:endParaRPr lang="en-US" sz="17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700" dirty="0" smtClean="0">
                          <a:solidFill>
                            <a:srgbClr val="FF0000"/>
                          </a:solidFill>
                        </a:rPr>
                        <a:t>Surface must remain wet for </a:t>
                      </a:r>
                      <a:r>
                        <a:rPr lang="en-US" sz="1700" b="1" u="sng" dirty="0" smtClean="0">
                          <a:solidFill>
                            <a:srgbClr val="FF0000"/>
                          </a:solidFill>
                        </a:rPr>
                        <a:t>2</a:t>
                      </a:r>
                      <a:r>
                        <a:rPr lang="en-US" sz="1700" b="1" u="sng" baseline="0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en-US" sz="1700" b="1" u="sng" dirty="0" smtClean="0">
                          <a:solidFill>
                            <a:srgbClr val="FF0000"/>
                          </a:solidFill>
                        </a:rPr>
                        <a:t>minutes</a:t>
                      </a:r>
                    </a:p>
                    <a:p>
                      <a:endParaRPr lang="en-US" sz="17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700" dirty="0" smtClean="0"/>
                        <a:t>Wheelchairs, stretchers, desks, computer keyboard, over-bed tables, portable x-ray</a:t>
                      </a:r>
                      <a:r>
                        <a:rPr lang="en-US" sz="1700" baseline="0" dirty="0" smtClean="0"/>
                        <a:t> machines</a:t>
                      </a:r>
                      <a:endParaRPr lang="en-US" sz="1700" dirty="0"/>
                    </a:p>
                  </a:txBody>
                  <a:tcPr/>
                </a:tc>
              </a:tr>
              <a:tr h="1613982">
                <a:tc>
                  <a:txBody>
                    <a:bodyPr/>
                    <a:lstStyle/>
                    <a:p>
                      <a:r>
                        <a:rPr lang="en-US" sz="1700" b="1" dirty="0" smtClean="0"/>
                        <a:t>Dispatch  Wipes and Liquid</a:t>
                      </a:r>
                    </a:p>
                    <a:p>
                      <a:endParaRPr lang="en-US" sz="1700" b="1" dirty="0" smtClean="0"/>
                    </a:p>
                    <a:p>
                      <a:endParaRPr lang="en-US" sz="1700" b="1" dirty="0" smtClean="0"/>
                    </a:p>
                    <a:p>
                      <a:endParaRPr lang="en-US" sz="1700" b="1" smtClean="0"/>
                    </a:p>
                    <a:p>
                      <a:r>
                        <a:rPr lang="en-US" sz="1700" b="1" smtClean="0"/>
                        <a:t>Gluco</a:t>
                      </a:r>
                      <a:r>
                        <a:rPr lang="en-US" sz="1700" b="1" dirty="0" smtClean="0"/>
                        <a:t> </a:t>
                      </a:r>
                      <a:r>
                        <a:rPr lang="en-US" sz="1700" b="1" dirty="0" err="1" smtClean="0"/>
                        <a:t>Chlor</a:t>
                      </a:r>
                      <a:r>
                        <a:rPr lang="en-US" sz="1700" b="1" baseline="0" dirty="0" smtClean="0"/>
                        <a:t> Wipes</a:t>
                      </a:r>
                      <a:endParaRPr lang="en-US" sz="17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700" baseline="0" dirty="0" smtClean="0"/>
                        <a:t>.525% sodium hypochlorite  (bleach) = 5,500 ppm or 1:10 dilution</a:t>
                      </a:r>
                      <a:endParaRPr lang="en-US" sz="17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700" dirty="0" smtClean="0"/>
                        <a:t> </a:t>
                      </a:r>
                      <a:r>
                        <a:rPr lang="en-US" sz="1700" dirty="0" smtClean="0">
                          <a:solidFill>
                            <a:srgbClr val="FF0000"/>
                          </a:solidFill>
                        </a:rPr>
                        <a:t>Surface must remain wet for </a:t>
                      </a:r>
                    </a:p>
                    <a:p>
                      <a:r>
                        <a:rPr lang="en-US" sz="1700" b="1" u="sng" dirty="0" smtClean="0">
                          <a:solidFill>
                            <a:srgbClr val="FF0000"/>
                          </a:solidFill>
                        </a:rPr>
                        <a:t>1 minute</a:t>
                      </a:r>
                      <a:endParaRPr lang="en-US" sz="1700" b="1" u="sng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Enteric Contact Precautions</a:t>
                      </a:r>
                      <a:r>
                        <a:rPr lang="en-US" sz="1600" baseline="0" dirty="0" smtClean="0"/>
                        <a:t> </a:t>
                      </a:r>
                      <a:r>
                        <a:rPr lang="en-US" sz="1400" baseline="0" dirty="0" smtClean="0"/>
                        <a:t>– </a:t>
                      </a:r>
                      <a:r>
                        <a:rPr lang="en-US" sz="1600" baseline="0" dirty="0" smtClean="0"/>
                        <a:t>all surfaces and reusable equipment in contact with patient / patient environment</a:t>
                      </a:r>
                    </a:p>
                    <a:p>
                      <a:r>
                        <a:rPr lang="en-US" sz="1600" baseline="0" dirty="0" err="1" smtClean="0"/>
                        <a:t>Glucometers</a:t>
                      </a:r>
                      <a:endParaRPr lang="en-US" sz="1600" baseline="0" dirty="0" smtClean="0"/>
                    </a:p>
                    <a:p>
                      <a:endParaRPr lang="en-US" sz="1600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</TotalTime>
  <Words>124</Words>
  <Application>Microsoft Office PowerPoint</Application>
  <PresentationFormat>On-screen Show (4:3)</PresentationFormat>
  <Paragraphs>24</Paragraphs>
  <Slides>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CCHC Combination Cleaning &amp; Disinfectant Products</vt:lpstr>
    </vt:vector>
  </TitlesOfParts>
  <Company>CCHC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CCHC Combination Cleaning &amp; Disinfectant Products</dc:title>
  <dc:creator>gpdash</dc:creator>
  <cp:lastModifiedBy>Administrator</cp:lastModifiedBy>
  <cp:revision>2</cp:revision>
  <dcterms:created xsi:type="dcterms:W3CDTF">2010-10-15T16:35:59Z</dcterms:created>
  <dcterms:modified xsi:type="dcterms:W3CDTF">2011-11-08T19:19:17Z</dcterms:modified>
</cp:coreProperties>
</file>