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1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3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7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03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6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4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8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8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AC5D-2242-4BD3-9976-4630BB1B4C9E}" type="datetimeFigureOut">
              <a:rPr lang="en-US" smtClean="0"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B358C-C1BB-4C07-86ED-14EAA1CA6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6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772400" cy="22098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sz="4900" b="1" dirty="0" smtClean="0"/>
              <a:t>Implementing </a:t>
            </a:r>
            <a:r>
              <a:rPr lang="en-US" sz="4900" b="1" dirty="0"/>
              <a:t>the Mount Auburn Practice Improvement Program</a:t>
            </a:r>
            <a:r>
              <a:rPr lang="en-US" sz="4900" dirty="0"/>
              <a:t>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Paula Griswold, 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Executive Director, Massachusetts Coalition for the Prevention of Medical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MA-PIP Training Opportunities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073114"/>
              </p:ext>
            </p:extLst>
          </p:nvPr>
        </p:nvGraphicFramePr>
        <p:xfrm>
          <a:off x="990600" y="1828800"/>
          <a:ext cx="7467600" cy="3505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14078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14 Learning Modules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Webinars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reinforce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learning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Community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Learning Sessions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Coaching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for Practice Improvement Teams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8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All MAPS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&amp; MACIPA practices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8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endParaRPr lang="en-U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Selected Practices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151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training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schedule in handouts</a:t>
            </a:r>
          </a:p>
          <a:p>
            <a:r>
              <a:rPr lang="en-US" dirty="0" smtClean="0"/>
              <a:t>Next scheduled activities:</a:t>
            </a:r>
          </a:p>
          <a:p>
            <a:r>
              <a:rPr lang="en-US" dirty="0" smtClean="0"/>
              <a:t>Online training begins after this session</a:t>
            </a:r>
          </a:p>
          <a:p>
            <a:r>
              <a:rPr lang="en-US" dirty="0" smtClean="0"/>
              <a:t>First follow- up meetings/webinars:</a:t>
            </a:r>
          </a:p>
          <a:p>
            <a:pPr lvl="1"/>
            <a:r>
              <a:rPr lang="en-US" dirty="0" smtClean="0"/>
              <a:t>June 11 &amp; July 9,2015</a:t>
            </a:r>
          </a:p>
          <a:p>
            <a:r>
              <a:rPr lang="en-US" dirty="0" smtClean="0"/>
              <a:t>Next Community Learning Sessions </a:t>
            </a:r>
            <a:endParaRPr lang="en-US" dirty="0"/>
          </a:p>
          <a:p>
            <a:pPr lvl="1"/>
            <a:r>
              <a:rPr lang="en-US" dirty="0" smtClean="0"/>
              <a:t>October 30 &amp; November 30, 2015</a:t>
            </a:r>
          </a:p>
        </p:txBody>
      </p:sp>
    </p:spTree>
    <p:extLst>
      <p:ext uri="{BB962C8B-B14F-4D97-AF65-F5344CB8AC3E}">
        <p14:creationId xmlns:p14="http://schemas.microsoft.com/office/powerpoint/2010/main" val="3853866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Ambulatory Safety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Offered as 14 Online Learning Modules on the Mass Medical Society Continuing Education website (tutorial in handouts)</a:t>
            </a:r>
          </a:p>
          <a:p>
            <a:r>
              <a:rPr lang="en-US" dirty="0" smtClean="0"/>
              <a:t>Each module includes a 15-20 minute video and a quiz</a:t>
            </a:r>
          </a:p>
          <a:p>
            <a:r>
              <a:rPr lang="en-US" dirty="0" smtClean="0"/>
              <a:t>Risk Management CMEs offered for completion of modules and quizzes (MDs, PAs, NPs) – eligible for CEUs for nurses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43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Webinars/meetings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Opportunity to get your questions answered </a:t>
            </a:r>
          </a:p>
          <a:p>
            <a:r>
              <a:rPr lang="en-US" sz="4400" dirty="0"/>
              <a:t>S</a:t>
            </a:r>
            <a:r>
              <a:rPr lang="en-US" sz="4400" dirty="0" smtClean="0"/>
              <a:t>hare your thoughts with your colleagues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01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</a:t>
            </a:r>
            <a:r>
              <a:rPr lang="en-US" dirty="0"/>
              <a:t>L</a:t>
            </a:r>
            <a:r>
              <a:rPr lang="en-US" dirty="0" smtClean="0"/>
              <a:t>earning Sessions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sessions:</a:t>
            </a:r>
          </a:p>
          <a:p>
            <a:pPr lvl="1" indent="-342900"/>
            <a:r>
              <a:rPr lang="en-US" i="1" dirty="0" smtClean="0"/>
              <a:t>Less of us talking</a:t>
            </a:r>
          </a:p>
          <a:p>
            <a:pPr lvl="1" indent="-342900"/>
            <a:r>
              <a:rPr lang="en-US" i="1" dirty="0" smtClean="0"/>
              <a:t>Much more of you sharing the results of your improvement work!</a:t>
            </a:r>
          </a:p>
          <a:p>
            <a:pPr lvl="1" indent="-342900"/>
            <a:r>
              <a:rPr lang="en-US" i="1" dirty="0" smtClean="0"/>
              <a:t>New Content presented</a:t>
            </a:r>
          </a:p>
          <a:p>
            <a:r>
              <a:rPr lang="en-US" sz="3600" dirty="0" smtClean="0"/>
              <a:t>Mark your calendars:</a:t>
            </a:r>
          </a:p>
          <a:p>
            <a:pPr lvl="5"/>
            <a:r>
              <a:rPr lang="en-US" sz="2800" i="1" dirty="0" smtClean="0"/>
              <a:t>October 30, 2015</a:t>
            </a:r>
          </a:p>
          <a:p>
            <a:pPr lvl="5"/>
            <a:r>
              <a:rPr lang="en-US" sz="2800" i="1" dirty="0"/>
              <a:t>N</a:t>
            </a:r>
            <a:r>
              <a:rPr lang="en-US" sz="2800" i="1" dirty="0" smtClean="0"/>
              <a:t>ovember 30, 2015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0736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Self Assessment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Printed on yellow sheets</a:t>
            </a:r>
          </a:p>
          <a:p>
            <a:r>
              <a:rPr lang="en-US" sz="3600" dirty="0" smtClean="0"/>
              <a:t>For Practice Managers</a:t>
            </a:r>
          </a:p>
          <a:p>
            <a:r>
              <a:rPr lang="en-US" sz="3600" dirty="0" smtClean="0"/>
              <a:t>Please complete today and return to registration table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610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Evaluation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Printed on </a:t>
            </a:r>
            <a:r>
              <a:rPr lang="en-US" dirty="0" smtClean="0">
                <a:solidFill>
                  <a:srgbClr val="0070C0"/>
                </a:solidFill>
              </a:rPr>
              <a:t>(color) </a:t>
            </a:r>
            <a:r>
              <a:rPr lang="en-US" dirty="0" smtClean="0"/>
              <a:t>paper</a:t>
            </a:r>
          </a:p>
          <a:p>
            <a:r>
              <a:rPr lang="en-US" dirty="0" smtClean="0"/>
              <a:t>We look forward to getting your feedback on this session</a:t>
            </a:r>
          </a:p>
          <a:p>
            <a:r>
              <a:rPr lang="en-US" dirty="0" smtClean="0"/>
              <a:t>Will help us design future sessions</a:t>
            </a:r>
          </a:p>
          <a:p>
            <a:r>
              <a:rPr lang="en-US" dirty="0" smtClean="0"/>
              <a:t>Gives you an opportunity to let us know how you would like to participate in future training </a:t>
            </a:r>
            <a:r>
              <a:rPr lang="en-US" dirty="0" smtClean="0"/>
              <a:t>activities</a:t>
            </a:r>
          </a:p>
          <a:p>
            <a:r>
              <a:rPr lang="en-US" smtClean="0"/>
              <a:t>Needed for CMEs</a:t>
            </a:r>
            <a:endParaRPr lang="en-US" dirty="0"/>
          </a:p>
          <a:p>
            <a:r>
              <a:rPr lang="en-US" dirty="0" smtClean="0"/>
              <a:t>Please return to registration table!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2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sz="4400" dirty="0" smtClean="0"/>
              <a:t>Questions?</a:t>
            </a:r>
          </a:p>
          <a:p>
            <a:pPr marL="0" indent="0" algn="ctr">
              <a:buNone/>
            </a:pPr>
            <a:r>
              <a:rPr lang="en-US" sz="4400" dirty="0" smtClean="0"/>
              <a:t>Comments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12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 smtClean="0"/>
              <a:t>Thank you!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9230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257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Implementing the Mount Auburn Practice Improvement Program   </vt:lpstr>
      <vt:lpstr>MA-PIP Training Opportunities</vt:lpstr>
      <vt:lpstr>Schedule for training </vt:lpstr>
      <vt:lpstr>Ambulatory Safety Course</vt:lpstr>
      <vt:lpstr>Webinars/meetings </vt:lpstr>
      <vt:lpstr>Community Learning Sessions</vt:lpstr>
      <vt:lpstr>Self Assessment Forms</vt:lpstr>
      <vt:lpstr>Session Evaluation Forms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Implementing the Mount Auburn Practice Improvement Program</dc:title>
  <dc:creator>Elizabeth Capstick</dc:creator>
  <cp:lastModifiedBy>Elizabeth Capstick</cp:lastModifiedBy>
  <cp:revision>6</cp:revision>
  <dcterms:created xsi:type="dcterms:W3CDTF">2015-05-06T18:58:15Z</dcterms:created>
  <dcterms:modified xsi:type="dcterms:W3CDTF">2015-05-06T19:52:18Z</dcterms:modified>
</cp:coreProperties>
</file>